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8" r:id="rId2"/>
    <p:sldId id="316" r:id="rId3"/>
    <p:sldId id="313" r:id="rId4"/>
    <p:sldId id="327" r:id="rId5"/>
    <p:sldId id="333" r:id="rId6"/>
    <p:sldId id="326" r:id="rId7"/>
    <p:sldId id="320" r:id="rId8"/>
    <p:sldId id="329" r:id="rId9"/>
    <p:sldId id="315" r:id="rId10"/>
    <p:sldId id="330" r:id="rId11"/>
    <p:sldId id="334" r:id="rId12"/>
    <p:sldId id="332" r:id="rId13"/>
    <p:sldId id="317" r:id="rId14"/>
    <p:sldId id="259" r:id="rId15"/>
    <p:sldId id="319" r:id="rId16"/>
    <p:sldId id="323" r:id="rId17"/>
    <p:sldId id="321" r:id="rId18"/>
    <p:sldId id="322" r:id="rId19"/>
    <p:sldId id="324" r:id="rId20"/>
    <p:sldId id="331"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3" autoAdjust="0"/>
    <p:restoredTop sz="94660"/>
  </p:normalViewPr>
  <p:slideViewPr>
    <p:cSldViewPr snapToGrid="0">
      <p:cViewPr varScale="1">
        <p:scale>
          <a:sx n="104" d="100"/>
          <a:sy n="104" d="100"/>
        </p:scale>
        <p:origin x="54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8193167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838200" y="145774"/>
            <a:ext cx="10515600" cy="880579"/>
          </a:xfrm>
        </p:spPr>
        <p:txBody>
          <a:bodyPr/>
          <a:lstStyle/>
          <a:p>
            <a:r>
              <a:rPr lang="en-US" dirty="0"/>
              <a:t>CPU vs GPU</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877746"/>
            <a:ext cx="4655692" cy="34755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In computer technology, traditional processors use integrated circuits made up of transistors that perform logical and arithmetic operations sequentially. These processors are typically designed to execute instructions linearly, following a predetermined set of rules. On the other hand, 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627232" cy="1896306"/>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Tech Diplomacy Impact on AI / AGI NHI Progress</a:t>
            </a:r>
            <a:endParaRPr lang="en-US"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12" y="4790465"/>
            <a:ext cx="3669874" cy="2067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B61079-FA24-BE8F-CD7C-502EA1C6156C}"/>
              </a:ext>
            </a:extLst>
          </p:cNvPr>
          <p:cNvPicPr>
            <a:picLocks noChangeAspect="1"/>
          </p:cNvPicPr>
          <p:nvPr/>
        </p:nvPicPr>
        <p:blipFill>
          <a:blip r:embed="rId4"/>
          <a:stretch>
            <a:fillRect/>
          </a:stretch>
        </p:blipFill>
        <p:spPr>
          <a:xfrm>
            <a:off x="4431909" y="0"/>
            <a:ext cx="7760091" cy="6858000"/>
          </a:xfrm>
          <a:prstGeom prst="rect">
            <a:avLst/>
          </a:prstGeom>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595596"/>
            <a:ext cx="4627232" cy="3258702"/>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7FF1-2F5B-431E-7228-99A35C09FB6D}"/>
              </a:ext>
            </a:extLst>
          </p:cNvPr>
          <p:cNvPicPr>
            <a:picLocks noChangeAspect="1"/>
          </p:cNvPicPr>
          <p:nvPr/>
        </p:nvPicPr>
        <p:blipFill>
          <a:blip r:embed="rId2"/>
          <a:stretch>
            <a:fillRect/>
          </a:stretch>
        </p:blipFill>
        <p:spPr>
          <a:xfrm>
            <a:off x="685027" y="0"/>
            <a:ext cx="10821946"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5009</TotalTime>
  <Words>1509</Words>
  <Application>Microsoft Office PowerPoint</Application>
  <PresentationFormat>Widescreen</PresentationFormat>
  <Paragraphs>122</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PowerPoint Presentation</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CPU vs GPU</vt:lpstr>
      <vt:lpstr>PowerPoint Presentation</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63</cp:revision>
  <dcterms:created xsi:type="dcterms:W3CDTF">2024-07-10T04:43:25Z</dcterms:created>
  <dcterms:modified xsi:type="dcterms:W3CDTF">2024-07-14T14:51:42Z</dcterms:modified>
</cp:coreProperties>
</file>